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8D8AD7B-FDD1-40FA-9AD7-53212F8095CD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ppt_2023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5A65F5BC-C119-4788-9DB8-627C51B67F2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2/13/2023 1:08:27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Graph" id="10" name="slide10">
            <a:extLst>
              <a:ext uri="{FF2B5EF4-FFF2-40B4-BE49-F238E27FC236}">
                <a16:creationId xmlns:a16="http://schemas.microsoft.com/office/drawing/2014/main" id="{C327B21C-A07A-4947-A2B9-70E86334D6E0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137" y="933450"/>
            <a:ext cx="84677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st Exciting Matches" id="11" name="slide11">
            <a:extLst>
              <a:ext uri="{FF2B5EF4-FFF2-40B4-BE49-F238E27FC236}">
                <a16:creationId xmlns:a16="http://schemas.microsoft.com/office/drawing/2014/main" id="{8DFD1AEA-CFE3-4EAC-9C41-333B1256D8A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587" y="771525"/>
            <a:ext cx="7362825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Rankings" id="12" name="slide12">
            <a:extLst>
              <a:ext uri="{FF2B5EF4-FFF2-40B4-BE49-F238E27FC236}">
                <a16:creationId xmlns:a16="http://schemas.microsoft.com/office/drawing/2014/main" id="{4BC1D1E9-F7B8-4B2F-9A89-1B4A8FF6878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Graph" id="13" name="slide13">
            <a:extLst>
              <a:ext uri="{FF2B5EF4-FFF2-40B4-BE49-F238E27FC236}">
                <a16:creationId xmlns:a16="http://schemas.microsoft.com/office/drawing/2014/main" id="{756B071C-3CF3-4C55-9C03-4F6CEF8534E9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014412"/>
            <a:ext cx="83439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Rankings" id="14" name="slide14">
            <a:extLst>
              <a:ext uri="{FF2B5EF4-FFF2-40B4-BE49-F238E27FC236}">
                <a16:creationId xmlns:a16="http://schemas.microsoft.com/office/drawing/2014/main" id="{7F9176A3-BDE3-4E7A-A48C-FDA3B7FB53B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Graph" id="15" name="slide15">
            <a:extLst>
              <a:ext uri="{FF2B5EF4-FFF2-40B4-BE49-F238E27FC236}">
                <a16:creationId xmlns:a16="http://schemas.microsoft.com/office/drawing/2014/main" id="{9DB7A2D6-970D-4FF7-9F2F-AAD25D67E9D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52500"/>
            <a:ext cx="8343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Rankings" id="16" name="slide16">
            <a:extLst>
              <a:ext uri="{FF2B5EF4-FFF2-40B4-BE49-F238E27FC236}">
                <a16:creationId xmlns:a16="http://schemas.microsoft.com/office/drawing/2014/main" id="{B0C9AD56-4CF0-43FE-98F2-9AF226E903AC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71537"/>
            <a:ext cx="83439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gly BS Table" id="17" name="slide17">
            <a:extLst>
              <a:ext uri="{FF2B5EF4-FFF2-40B4-BE49-F238E27FC236}">
                <a16:creationId xmlns:a16="http://schemas.microsoft.com/office/drawing/2014/main" id="{655C7BBD-F605-47F2-90BB-2F6913BDDA1F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725" y="952500"/>
            <a:ext cx="821055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rmalized Base Pong Stats" id="18" name="slide18">
            <a:extLst>
              <a:ext uri="{FF2B5EF4-FFF2-40B4-BE49-F238E27FC236}">
                <a16:creationId xmlns:a16="http://schemas.microsoft.com/office/drawing/2014/main" id="{EE408F35-8872-483C-9FF5-823508F267F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aled Base Pong Stats" id="19" name="slide19">
            <a:extLst>
              <a:ext uri="{FF2B5EF4-FFF2-40B4-BE49-F238E27FC236}">
                <a16:creationId xmlns:a16="http://schemas.microsoft.com/office/drawing/2014/main" id="{F11B66CF-E641-49F5-AFD4-ABCC357AAB10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52487"/>
            <a:ext cx="834390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VA Drumline Pong Record Table" id="2" name="slide2">
            <a:extLst>
              <a:ext uri="{FF2B5EF4-FFF2-40B4-BE49-F238E27FC236}">
                <a16:creationId xmlns:a16="http://schemas.microsoft.com/office/drawing/2014/main" id="{4A761F2E-8B87-4ABD-BC43-98B86CFF29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2" y="771525"/>
            <a:ext cx="8372475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Base Pong Stats" id="20" name="slide20">
            <a:extLst>
              <a:ext uri="{FF2B5EF4-FFF2-40B4-BE49-F238E27FC236}">
                <a16:creationId xmlns:a16="http://schemas.microsoft.com/office/drawing/2014/main" id="{CE802E72-3997-43A0-9663-F95D60FF2660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to Pokémon Comparison" id="21" name="slide21">
            <a:extLst>
              <a:ext uri="{FF2B5EF4-FFF2-40B4-BE49-F238E27FC236}">
                <a16:creationId xmlns:a16="http://schemas.microsoft.com/office/drawing/2014/main" id="{755BB810-357E-4999-9D69-6209B787CFE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287" y="933450"/>
            <a:ext cx="83534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tats" id="22" name="slide22">
            <a:extLst>
              <a:ext uri="{FF2B5EF4-FFF2-40B4-BE49-F238E27FC236}">
                <a16:creationId xmlns:a16="http://schemas.microsoft.com/office/drawing/2014/main" id="{C74ED9A1-97D4-4436-9C3A-9A3C3D346A72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0"/>
            <a:ext cx="228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kemon" id="23" name="slide23">
            <a:extLst>
              <a:ext uri="{FF2B5EF4-FFF2-40B4-BE49-F238E27FC236}">
                <a16:creationId xmlns:a16="http://schemas.microsoft.com/office/drawing/2014/main" id="{59872B74-4413-40BE-903A-037EA0192F91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5" y="0"/>
            <a:ext cx="428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ld Pong Efficiency Graph" id="24" name="slide24">
            <a:extLst>
              <a:ext uri="{FF2B5EF4-FFF2-40B4-BE49-F238E27FC236}">
                <a16:creationId xmlns:a16="http://schemas.microsoft.com/office/drawing/2014/main" id="{63173317-C3BF-42EA-9CB3-889E34DDCE38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52500"/>
            <a:ext cx="8343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Offense/Defense Graph" id="3" name="slide3">
            <a:extLst>
              <a:ext uri="{FF2B5EF4-FFF2-40B4-BE49-F238E27FC236}">
                <a16:creationId xmlns:a16="http://schemas.microsoft.com/office/drawing/2014/main" id="{7BC5066D-8260-47AD-B2AF-43297B9D92E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52500"/>
            <a:ext cx="8343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Graph" id="4" name="slide4">
            <a:extLst>
              <a:ext uri="{FF2B5EF4-FFF2-40B4-BE49-F238E27FC236}">
                <a16:creationId xmlns:a16="http://schemas.microsoft.com/office/drawing/2014/main" id="{A341915D-A9C8-4CFD-BBF8-16068D1778B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687" y="933450"/>
            <a:ext cx="80486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Rankings" id="5" name="slide5">
            <a:extLst>
              <a:ext uri="{FF2B5EF4-FFF2-40B4-BE49-F238E27FC236}">
                <a16:creationId xmlns:a16="http://schemas.microsoft.com/office/drawing/2014/main" id="{38C5D7C1-BC78-4B68-AD1A-FD176528AE2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71537"/>
            <a:ext cx="83439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Graph" id="6" name="slide6">
            <a:extLst>
              <a:ext uri="{FF2B5EF4-FFF2-40B4-BE49-F238E27FC236}">
                <a16:creationId xmlns:a16="http://schemas.microsoft.com/office/drawing/2014/main" id="{65A01DD0-6B47-4335-B8FF-CA3FE6BB5D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52500"/>
            <a:ext cx="8343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Rankings" id="7" name="slide7">
            <a:extLst>
              <a:ext uri="{FF2B5EF4-FFF2-40B4-BE49-F238E27FC236}">
                <a16:creationId xmlns:a16="http://schemas.microsoft.com/office/drawing/2014/main" id="{78BF05F5-04B3-473F-AAD9-5565150F3B0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71537"/>
            <a:ext cx="83439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Graph" id="8" name="slide8">
            <a:extLst>
              <a:ext uri="{FF2B5EF4-FFF2-40B4-BE49-F238E27FC236}">
                <a16:creationId xmlns:a16="http://schemas.microsoft.com/office/drawing/2014/main" id="{C0F76993-3A76-4CC9-B6AD-224476AF2A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71537"/>
            <a:ext cx="834390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Rankings" id="9" name="slide9">
            <a:extLst>
              <a:ext uri="{FF2B5EF4-FFF2-40B4-BE49-F238E27FC236}">
                <a16:creationId xmlns:a16="http://schemas.microsoft.com/office/drawing/2014/main" id="{F0037FA0-8507-4CCC-8459-3BB974DE8A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871537"/>
            <a:ext cx="84391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2023-02-13T06:08:29Z</dcterms:created>
  <dcterms:modified xsi:type="dcterms:W3CDTF">2023-02-13T06:08:29Z</dcterms:modified>
</cp:coreProperties>
</file>

<file path=docProps/thumbnail.jpeg>
</file>